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A0E16-B6B6-4199-9D38-46149899E8C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79A16-3083-4D12-B24B-F4A7DF67532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french project\Screen Shot 2012-04-16 at 5.11.01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458200" cy="62958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24400" y="5334000"/>
            <a:ext cx="2438400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Chez </a:t>
            </a:r>
            <a:r>
              <a:rPr lang="en-US" dirty="0" err="1" smtClean="0">
                <a:solidFill>
                  <a:schemeClr val="bg1"/>
                </a:solidFill>
              </a:rPr>
              <a:t>Moi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Divya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Balchander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Per. 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french project\living 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900" y="25400"/>
            <a:ext cx="7937500" cy="675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french project\1-white-kitchen-xlg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84709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french project\diningroom.jpg"/>
          <p:cNvPicPr>
            <a:picLocks noChangeAspect="1" noChangeArrowheads="1"/>
          </p:cNvPicPr>
          <p:nvPr/>
        </p:nvPicPr>
        <p:blipFill>
          <a:blip r:embed="rId2" cstate="print"/>
          <a:srcRect l="6383" t="106"/>
          <a:stretch>
            <a:fillRect/>
          </a:stretch>
        </p:blipFill>
        <p:spPr bwMode="auto">
          <a:xfrm>
            <a:off x="12954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french project\simple-white-comfortable-bedroom-de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2" y="228600"/>
            <a:ext cx="9124698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french project\2011-03-The-bathroom-come-with-simple-white-colo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4"/>
            <a:ext cx="9144000" cy="6584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french project\simple-bed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french project\gar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"/>
            <a:ext cx="7180728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Bala Chander</dc:creator>
  <cp:lastModifiedBy>Bala Chander</cp:lastModifiedBy>
  <cp:revision>5</cp:revision>
  <dcterms:created xsi:type="dcterms:W3CDTF">2012-04-17T00:14:23Z</dcterms:created>
  <dcterms:modified xsi:type="dcterms:W3CDTF">2012-04-17T00:35:09Z</dcterms:modified>
</cp:coreProperties>
</file>